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84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8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2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61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00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89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3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46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62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1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55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D9F9-CDC0-4F16-B8A7-D60CC219DADA}" type="datetimeFigureOut">
              <a:rPr lang="de-DE" smtClean="0"/>
              <a:t>13.09.2016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03C9-AEE8-43E6-92F5-C23282E29C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7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Kommunalwahlpräsentation</a:t>
            </a:r>
            <a:br>
              <a:rPr lang="de-DE" dirty="0" smtClean="0"/>
            </a:b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Samtgemeinde </a:t>
            </a:r>
            <a:r>
              <a:rPr lang="de-DE" dirty="0" err="1" smtClean="0"/>
              <a:t>Radolfshausen</a:t>
            </a:r>
            <a:endParaRPr lang="de-DE" dirty="0" smtClean="0"/>
          </a:p>
          <a:p>
            <a:r>
              <a:rPr lang="de-DE" dirty="0"/>
              <a:t>u</a:t>
            </a:r>
            <a:r>
              <a:rPr lang="de-DE" dirty="0" smtClean="0"/>
              <a:t>nd deren Mitgliedsgemeinden</a:t>
            </a:r>
          </a:p>
          <a:p>
            <a:endParaRPr lang="de-DE" dirty="0"/>
          </a:p>
        </p:txBody>
      </p:sp>
      <p:pic>
        <p:nvPicPr>
          <p:cNvPr id="1026" name="Picture 2" descr="https://upload.wikimedia.org/wikipedia/commons/4/44/Wappenradolfshaus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9046"/>
            <a:ext cx="1512168" cy="174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esigntagebuch.de/wp-content/uploads/2011/12/spd_gekonte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19681"/>
            <a:ext cx="1627131" cy="151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179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SPD Kandidaten Rat </a:t>
            </a:r>
            <a:r>
              <a:rPr lang="de-DE" dirty="0" err="1" smtClean="0"/>
              <a:t>Landolfshausen</a:t>
            </a:r>
            <a:endParaRPr lang="de-D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30016"/>
            <a:ext cx="8897025" cy="212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18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Gemeinde </a:t>
            </a:r>
            <a:r>
              <a:rPr lang="de-DE" dirty="0" err="1" smtClean="0"/>
              <a:t>Seeburg</a:t>
            </a:r>
            <a:endParaRPr lang="de-D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31" y="1484784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33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8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SPD Kandidaten Rat </a:t>
            </a:r>
            <a:r>
              <a:rPr lang="de-DE" dirty="0" err="1" smtClean="0"/>
              <a:t>Seeburg</a:t>
            </a:r>
            <a:endParaRPr lang="de-DE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8451292" cy="204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247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Gemeinde </a:t>
            </a:r>
            <a:r>
              <a:rPr lang="de-DE" dirty="0" err="1" smtClean="0"/>
              <a:t>Seulingen</a:t>
            </a:r>
            <a:endParaRPr lang="de-DE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20056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953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522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SPD Kandidaten Rat </a:t>
            </a:r>
            <a:r>
              <a:rPr lang="de-DE" dirty="0" err="1" smtClean="0"/>
              <a:t>Seulingen</a:t>
            </a:r>
            <a:endParaRPr lang="de-DE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8632604" cy="13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54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Gemeinde </a:t>
            </a:r>
            <a:r>
              <a:rPr lang="de-DE" dirty="0" err="1" smtClean="0"/>
              <a:t>Waake</a:t>
            </a:r>
            <a:endParaRPr lang="de-DE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262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13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SPD Kandidaten Rat </a:t>
            </a:r>
            <a:r>
              <a:rPr lang="de-DE" dirty="0" err="1" smtClean="0"/>
              <a:t>Waake</a:t>
            </a:r>
            <a:endParaRPr lang="de-DE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02159"/>
            <a:ext cx="8938189" cy="178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04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Samtgemeinde </a:t>
            </a:r>
            <a:r>
              <a:rPr lang="de-DE" dirty="0" err="1" smtClean="0"/>
              <a:t>Radolfshausen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" y="2043906"/>
            <a:ext cx="77819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301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3204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Kreistagswahl Göttingen 2016 </a:t>
            </a:r>
            <a:br>
              <a:rPr lang="de-DE" dirty="0" smtClean="0"/>
            </a:br>
            <a:r>
              <a:rPr lang="de-DE" dirty="0" smtClean="0"/>
              <a:t>Wahlbezirk 09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Samtgemeinde </a:t>
            </a:r>
            <a:r>
              <a:rPr lang="de-DE" dirty="0" err="1" smtClean="0"/>
              <a:t>Gieboldehausen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Gemeinde Gleichen</a:t>
            </a:r>
            <a:br>
              <a:rPr lang="de-DE" dirty="0" smtClean="0"/>
            </a:br>
            <a:r>
              <a:rPr lang="de-DE" dirty="0" smtClean="0"/>
              <a:t>Samtgemeinde </a:t>
            </a:r>
            <a:r>
              <a:rPr lang="de-DE" dirty="0" err="1" smtClean="0"/>
              <a:t>Radolfshausen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3200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ahlen.kdgoe.de/2016kw/Daten/159000_000054/bilder/Wahlbereich_09__Samtgemeinde_Gieboldehausen_-_Gemeinde_Gleichen_-_Samtgemeinde_Radolfshausen_erststim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312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wahlen.kdgoe.de/2016kw/Daten/159000_000054/bilder/Wahlbereich_09__Samtgemeinde_Gieboldehausen_-_Gemeinde_Gleichen_-_Samtgemeinde_Radolfshausen_sitzverteilu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209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SPD Kandidaten im Wahlbereich 09</a:t>
            </a:r>
            <a:endParaRPr lang="de-DE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95" y="2338345"/>
            <a:ext cx="8977905" cy="196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76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ahlen.kdgoe.de/2016kw/Daten/159000_000051/bilder/0001594040000_erststim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403648" y="277964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Landratswahl  LK Göttingen 2016 in </a:t>
            </a:r>
            <a:r>
              <a:rPr lang="de-DE" sz="3600" b="1" dirty="0" err="1" smtClean="0"/>
              <a:t>Radolfshausen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2496509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/>
          <a:lstStyle/>
          <a:p>
            <a:r>
              <a:rPr lang="de-DE" dirty="0" smtClean="0"/>
              <a:t>Danke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835696" y="386104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Alle Grafiken sind von der KDG mit dem Stand 12.09.2016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15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23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SPD Kandidaten im SG-Rat</a:t>
            </a:r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5723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87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Gemeinde Ebergötzen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20056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57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68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SPD Kandidaten Rat Ebergötzen</a:t>
            </a:r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84" y="2066731"/>
            <a:ext cx="8967786" cy="28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49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Gemeinde </a:t>
            </a:r>
            <a:r>
              <a:rPr lang="de-DE" dirty="0" err="1" smtClean="0"/>
              <a:t>Landolfshausen</a:t>
            </a:r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21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7072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20</Paragraphs>
  <Slides>25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</vt:lpstr>
      <vt:lpstr>Kommunalwahlpräsentation 2016</vt:lpstr>
      <vt:lpstr>Samtgemeinde Radolfshausen</vt:lpstr>
      <vt:lpstr>PowerPoint-Präsentation</vt:lpstr>
      <vt:lpstr>SPD Kandidaten im SG-Rat</vt:lpstr>
      <vt:lpstr>Gemeinde Ebergötzen</vt:lpstr>
      <vt:lpstr>PowerPoint-Präsentation</vt:lpstr>
      <vt:lpstr>SPD Kandidaten Rat Ebergötzen</vt:lpstr>
      <vt:lpstr>Gemeinde Landolfshausen</vt:lpstr>
      <vt:lpstr>PowerPoint-Präsentation</vt:lpstr>
      <vt:lpstr>SPD Kandidaten Rat Landolfshausen</vt:lpstr>
      <vt:lpstr>Gemeinde Seeburg</vt:lpstr>
      <vt:lpstr>PowerPoint-Präsentation</vt:lpstr>
      <vt:lpstr>SPD Kandidaten Rat Seeburg</vt:lpstr>
      <vt:lpstr>Gemeinde Seulingen</vt:lpstr>
      <vt:lpstr>PowerPoint-Präsentation</vt:lpstr>
      <vt:lpstr>SPD Kandidaten Rat Seulingen</vt:lpstr>
      <vt:lpstr>Gemeinde Waake</vt:lpstr>
      <vt:lpstr>PowerPoint-Präsentation</vt:lpstr>
      <vt:lpstr>SPD Kandidaten Rat Waake</vt:lpstr>
      <vt:lpstr>Kreistagswahl Göttingen 2016  Wahlbezirk 09  Samtgemeinde Gieboldehausen Gemeinde Gleichen Samtgemeinde Radolfshausen </vt:lpstr>
      <vt:lpstr>PowerPoint-Präsentation</vt:lpstr>
      <vt:lpstr>PowerPoint-Präsentation</vt:lpstr>
      <vt:lpstr>SPD Kandidaten im Wahlbereich 09</vt:lpstr>
      <vt:lpstr>PowerPoint-Präsentation</vt:lpstr>
      <vt:lpstr>Danke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Kommunalwahlpräsentation 2016</dc:title>
  <dc:creator>Lilamosaik</dc:creator>
  <cp:lastModifiedBy>Lilamosaik</cp:lastModifiedBy>
  <cp:revision>5</cp:revision>
  <dcterms:created xsi:type="dcterms:W3CDTF">2016-09-12T19:44:05Z</dcterms:created>
  <dcterms:modified xsi:type="dcterms:W3CDTF">2016-09-13T16:08:59Z</dcterms:modified>
</cp:coreProperties>
</file>